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  <p:sldId id="269" r:id="rId14"/>
    <p:sldId id="267" r:id="rId15"/>
    <p:sldId id="270" r:id="rId16"/>
    <p:sldId id="271" r:id="rId17"/>
    <p:sldId id="272" r:id="rId18"/>
    <p:sldId id="273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79177" autoAdjust="0"/>
  </p:normalViewPr>
  <p:slideViewPr>
    <p:cSldViewPr snapToGrid="0">
      <p:cViewPr varScale="1">
        <p:scale>
          <a:sx n="92" d="100"/>
          <a:sy n="92" d="100"/>
        </p:scale>
        <p:origin x="120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5/18/2016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5/18/2016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//build/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Microsoft 2016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Modern Office </a:t>
            </a:r>
            <a:r>
              <a:rPr lang="en-US" dirty="0" err="1" smtClean="0"/>
              <a:t>Addins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/>
              <a:t>https://</a:t>
            </a:r>
            <a:r>
              <a:rPr lang="en-US" dirty="0" smtClean="0"/>
              <a:t>channel9.msdn.com/Events/Build/2016/B804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/>
              <a:t>https://</a:t>
            </a:r>
            <a:r>
              <a:rPr lang="en-US" dirty="0" smtClean="0"/>
              <a:t>channel9.msdn.com/Events/Build/2016/T685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/>
              <a:t>https://channel9.msdn.com/Events/Build/2016/P434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/>
              <a:t>https://app.powerbi.com/visuals/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5882" y="2832019"/>
            <a:ext cx="5528660" cy="389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6153636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/>
              <a:t>https://powerbi.microsoft.com/custom-visuals/</a:t>
            </a:r>
          </a:p>
          <a:p>
            <a:r>
              <a:rPr lang="en-US" dirty="0"/>
              <a:t>https://github.com/Microsoft/PowerBI-visuals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5084" y="1569027"/>
            <a:ext cx="4700236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318" y="2348345"/>
            <a:ext cx="7749166" cy="44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531" y="2340263"/>
            <a:ext cx="808592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89" y="2417041"/>
            <a:ext cx="8047839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334" y="1454727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/>
              <a:t>https</a:t>
            </a:r>
            <a:r>
              <a:rPr lang="en-US" dirty="0"/>
              <a:t>://</a:t>
            </a:r>
            <a:r>
              <a:rPr lang="en-US" dirty="0" smtClean="0"/>
              <a:t>channel9.msdn.com/Events/Build/2016/B840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/>
              <a:t>https://channel9.msdn.com/Events/Build/2016/P468</a:t>
            </a:r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FREE!!! (for all versions </a:t>
            </a:r>
            <a:r>
              <a:rPr lang="en-US" smtClean="0"/>
              <a:t>of Visual Studio)</a:t>
            </a:r>
            <a:endParaRPr lang="en-US" dirty="0" smtClean="0"/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410" y="2718954"/>
            <a:ext cx="6803851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282" y="3350801"/>
            <a:ext cx="5757872" cy="341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175" y="2369127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323" y="1475509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/>
              <a:t>https://channel9.msdn.com/Events/Build/2016/B867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41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.Net</a:t>
            </a:r>
            <a:r>
              <a:rPr lang="en-US" dirty="0" smtClean="0"/>
              <a:t> Core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Conversation as a platform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IoT</a:t>
            </a:r>
          </a:p>
          <a:p>
            <a:r>
              <a:rPr lang="en-US" dirty="0" smtClean="0"/>
              <a:t>Service Fabric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Docker for 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726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LUIS</a:t>
            </a:r>
          </a:p>
          <a:p>
            <a:r>
              <a:rPr lang="en-US" dirty="0" smtClean="0"/>
              <a:t>Cortana Intelligence Suite</a:t>
            </a:r>
          </a:p>
          <a:p>
            <a:r>
              <a:rPr lang="en-US" dirty="0" smtClean="0"/>
              <a:t>Cognitive APIs</a:t>
            </a:r>
          </a:p>
          <a:p>
            <a:r>
              <a:rPr lang="en-US" dirty="0" smtClean="0"/>
              <a:t>CRIS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1824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98090"/>
      </p:ext>
    </p:extLst>
  </p:cSld>
  <p:clrMapOvr>
    <a:masterClrMapping/>
  </p:clrMapOvr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8689</TotalTime>
  <Words>347</Words>
  <Application>Microsoft Office PowerPoint</Application>
  <PresentationFormat>Widescreen</PresentationFormat>
  <Paragraphs>75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2" baseType="lpstr">
      <vt:lpstr>Arial</vt:lpstr>
      <vt:lpstr>Calibri</vt:lpstr>
      <vt:lpstr>Corbel</vt:lpstr>
      <vt:lpstr>Depth</vt:lpstr>
      <vt:lpstr>//build/ </vt:lpstr>
      <vt:lpstr>Xamarin</vt:lpstr>
      <vt:lpstr>.Net Core</vt:lpstr>
      <vt:lpstr>Bots!</vt:lpstr>
      <vt:lpstr>Azure</vt:lpstr>
      <vt:lpstr>Docker for Windows</vt:lpstr>
      <vt:lpstr>Windows 10 Anniversary</vt:lpstr>
      <vt:lpstr>Machine Learning</vt:lpstr>
      <vt:lpstr>Hololens</vt:lpstr>
      <vt:lpstr>Modern Office Addins</vt:lpstr>
      <vt:lpstr>Xbox Dev Mode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Stan Bice</cp:lastModifiedBy>
  <cp:revision>96</cp:revision>
  <dcterms:created xsi:type="dcterms:W3CDTF">2015-11-10T18:13:20Z</dcterms:created>
  <dcterms:modified xsi:type="dcterms:W3CDTF">2016-05-18T19:20:10Z</dcterms:modified>
</cp:coreProperties>
</file>

<file path=docProps/thumbnail.jpeg>
</file>